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96" r:id="rId5"/>
    <p:sldId id="261" r:id="rId6"/>
    <p:sldId id="292" r:id="rId7"/>
    <p:sldId id="293" r:id="rId8"/>
    <p:sldId id="294" r:id="rId9"/>
    <p:sldId id="29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27" autoAdjust="0"/>
    <p:restoredTop sz="94660"/>
  </p:normalViewPr>
  <p:slideViewPr>
    <p:cSldViewPr>
      <p:cViewPr varScale="1">
        <p:scale>
          <a:sx n="96" d="100"/>
          <a:sy n="96" d="100"/>
        </p:scale>
        <p:origin x="73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74100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00261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9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2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.png"/><Relationship Id="rId21" Type="http://schemas.openxmlformats.org/officeDocument/2006/relationships/image" Target="../media/image25.wmf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4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3" Type="http://schemas.openxmlformats.org/officeDocument/2006/relationships/image" Target="../media/image2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7.bin"/><Relationship Id="rId3" Type="http://schemas.openxmlformats.org/officeDocument/2006/relationships/image" Target="../media/image2.png"/><Relationship Id="rId21" Type="http://schemas.openxmlformats.org/officeDocument/2006/relationships/image" Target="../media/image40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9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5.bin"/><Relationship Id="rId22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5.wmf"/><Relationship Id="rId3" Type="http://schemas.openxmlformats.org/officeDocument/2006/relationships/image" Target="../media/image2.png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97819"/>
            <a:ext cx="8305800" cy="1102519"/>
          </a:xfrm>
        </p:spPr>
        <p:txBody>
          <a:bodyPr>
            <a:normAutofit/>
          </a:bodyPr>
          <a:lstStyle/>
          <a:p>
            <a:r>
              <a:rPr lang="en-US" dirty="0"/>
              <a:t>Division Properties of Exponents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4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/>
              <a:t>Simplify polynomials using the division law of exponent.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Positive Exponent</a:t>
            </a:r>
          </a:p>
          <a:p>
            <a:r>
              <a:rPr lang="en-US" sz="2400" dirty="0"/>
              <a:t>Properties of Power</a:t>
            </a:r>
          </a:p>
          <a:p>
            <a:r>
              <a:rPr lang="en-US" sz="2400" dirty="0"/>
              <a:t>Base</a:t>
            </a:r>
          </a:p>
          <a:p>
            <a:r>
              <a:rPr lang="en-US" sz="2400" dirty="0"/>
              <a:t>Division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Division Properties of Exponent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2"/>
          <p:cNvGraphicFramePr>
            <a:graphicFrameLocks noChangeAspect="1"/>
          </p:cNvGraphicFramePr>
          <p:nvPr/>
        </p:nvGraphicFramePr>
        <p:xfrm>
          <a:off x="3759200" y="2025316"/>
          <a:ext cx="577850" cy="1003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Equation" r:id="rId5" imgW="241200" imgH="419040" progId="Equation.DSMT4">
                  <p:embed/>
                </p:oleObj>
              </mc:Choice>
              <mc:Fallback>
                <p:oleObj name="Equation" r:id="rId5" imgW="241200" imgH="419040" progId="Equation.DSMT4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200" y="2025316"/>
                        <a:ext cx="577850" cy="10036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3"/>
          <p:cNvGraphicFramePr>
            <a:graphicFrameLocks noChangeAspect="1"/>
          </p:cNvGraphicFramePr>
          <p:nvPr/>
        </p:nvGraphicFramePr>
        <p:xfrm>
          <a:off x="4368800" y="1200150"/>
          <a:ext cx="920750" cy="2651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Equation" r:id="rId7" imgW="317160" imgH="914400" progId="Equation.DSMT4">
                  <p:embed/>
                </p:oleObj>
              </mc:Choice>
              <mc:Fallback>
                <p:oleObj name="Equation" r:id="rId7" imgW="317160" imgH="914400" progId="Equation.DSMT4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0" y="1200150"/>
                        <a:ext cx="920750" cy="2651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8" name="Object 34"/>
          <p:cNvGraphicFramePr>
            <a:graphicFrameLocks noChangeAspect="1"/>
          </p:cNvGraphicFramePr>
          <p:nvPr/>
        </p:nvGraphicFramePr>
        <p:xfrm>
          <a:off x="5130800" y="1504950"/>
          <a:ext cx="7096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Equation" r:id="rId9" imgW="355320" imgH="228600" progId="Equation.DSMT4">
                  <p:embed/>
                </p:oleObj>
              </mc:Choice>
              <mc:Fallback>
                <p:oleObj name="Equation" r:id="rId9" imgW="355320" imgH="228600" progId="Equation.DSMT4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800" y="1504950"/>
                        <a:ext cx="7096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9" name="Object 35"/>
          <p:cNvGraphicFramePr>
            <a:graphicFrameLocks noChangeAspect="1"/>
          </p:cNvGraphicFramePr>
          <p:nvPr/>
        </p:nvGraphicFramePr>
        <p:xfrm>
          <a:off x="5969000" y="1524000"/>
          <a:ext cx="13446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name="Equation" r:id="rId11" imgW="596880" imgH="203040" progId="Equation.DSMT4">
                  <p:embed/>
                </p:oleObj>
              </mc:Choice>
              <mc:Fallback>
                <p:oleObj name="Equation" r:id="rId11" imgW="596880" imgH="203040" progId="Equation.DSMT4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0" y="1524000"/>
                        <a:ext cx="13446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0" name="Object 36"/>
          <p:cNvGraphicFramePr>
            <a:graphicFrameLocks noChangeAspect="1"/>
          </p:cNvGraphicFramePr>
          <p:nvPr/>
        </p:nvGraphicFramePr>
        <p:xfrm>
          <a:off x="5197475" y="2343150"/>
          <a:ext cx="314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13" imgW="139680" imgH="203040" progId="Equation.DSMT4">
                  <p:embed/>
                </p:oleObj>
              </mc:Choice>
              <mc:Fallback>
                <p:oleObj name="Equation" r:id="rId13" imgW="139680" imgH="203040" progId="Equation.DSMT4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7475" y="2343150"/>
                        <a:ext cx="3143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1" name="Object 37"/>
          <p:cNvGraphicFramePr>
            <a:graphicFrameLocks noChangeAspect="1"/>
          </p:cNvGraphicFramePr>
          <p:nvPr/>
        </p:nvGraphicFramePr>
        <p:xfrm>
          <a:off x="5972175" y="2343150"/>
          <a:ext cx="1343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15" imgW="596880" imgH="203040" progId="Equation.DSMT4">
                  <p:embed/>
                </p:oleObj>
              </mc:Choice>
              <mc:Fallback>
                <p:oleObj name="Equation" r:id="rId15" imgW="596880" imgH="203040" progId="Equation.DSMT4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2175" y="2343150"/>
                        <a:ext cx="13430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2" name="Object 38"/>
          <p:cNvGraphicFramePr>
            <a:graphicFrameLocks noChangeAspect="1"/>
          </p:cNvGraphicFramePr>
          <p:nvPr/>
        </p:nvGraphicFramePr>
        <p:xfrm>
          <a:off x="4935537" y="2952750"/>
          <a:ext cx="804863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17" imgW="342720" imgH="393480" progId="Equation.DSMT4">
                  <p:embed/>
                </p:oleObj>
              </mc:Choice>
              <mc:Fallback>
                <p:oleObj name="Equation" r:id="rId17" imgW="342720" imgH="393480" progId="Equation.DSMT4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5537" y="2952750"/>
                        <a:ext cx="804863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3" name="Object 39"/>
          <p:cNvGraphicFramePr>
            <a:graphicFrameLocks noChangeAspect="1"/>
          </p:cNvGraphicFramePr>
          <p:nvPr/>
        </p:nvGraphicFramePr>
        <p:xfrm>
          <a:off x="5969000" y="3105150"/>
          <a:ext cx="13160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19" imgW="583920" imgH="203040" progId="Equation.DSMT4">
                  <p:embed/>
                </p:oleObj>
              </mc:Choice>
              <mc:Fallback>
                <p:oleObj name="Equation" r:id="rId19" imgW="583920" imgH="203040" progId="Equation.DSMT4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0" y="3105150"/>
                        <a:ext cx="131603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4" name="Text Box 40"/>
          <p:cNvSpPr txBox="1">
            <a:spLocks noChangeArrowheads="1"/>
          </p:cNvSpPr>
          <p:nvPr/>
        </p:nvSpPr>
        <p:spPr bwMode="auto">
          <a:xfrm>
            <a:off x="533400" y="2495550"/>
            <a:ext cx="2209800" cy="381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Dividing Same Base</a:t>
            </a:r>
            <a:endParaRPr kumimoji="0" 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Division Properties of Exponent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609600" y="2495550"/>
            <a:ext cx="25146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Power of a Quotient</a:t>
            </a:r>
            <a:endParaRPr kumimoji="0" 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3421062" y="2038350"/>
          <a:ext cx="1074738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7" name="Equation" r:id="rId5" imgW="368280" imgH="469800" progId="Equation.DSMT4">
                  <p:embed/>
                </p:oleObj>
              </mc:Choice>
              <mc:Fallback>
                <p:oleObj name="Equation" r:id="rId5" imgW="368280" imgH="4698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062" y="2038350"/>
                        <a:ext cx="1074738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2" name="Object 12"/>
          <p:cNvGraphicFramePr>
            <a:graphicFrameLocks noChangeAspect="1"/>
          </p:cNvGraphicFramePr>
          <p:nvPr/>
        </p:nvGraphicFramePr>
        <p:xfrm>
          <a:off x="4625975" y="2038350"/>
          <a:ext cx="116522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8" name="Equation" r:id="rId7" imgW="355320" imgH="419040" progId="Equation.DSMT4">
                  <p:embed/>
                </p:oleObj>
              </mc:Choice>
              <mc:Fallback>
                <p:oleObj name="Equation" r:id="rId7" imgW="355320" imgH="419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975" y="2038350"/>
                        <a:ext cx="116522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the following expressions.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685800" y="1352550"/>
          <a:ext cx="7661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4" imgW="393480" imgH="469800" progId="Equation.DSMT4">
                  <p:embed/>
                </p:oleObj>
              </mc:Choice>
              <mc:Fallback>
                <p:oleObj name="Equation" r:id="rId4" imgW="393480" imgH="46980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52550"/>
                        <a:ext cx="76612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1" name="Object 19"/>
          <p:cNvGraphicFramePr>
            <a:graphicFrameLocks noChangeAspect="1"/>
          </p:cNvGraphicFramePr>
          <p:nvPr/>
        </p:nvGraphicFramePr>
        <p:xfrm>
          <a:off x="4826000" y="1352550"/>
          <a:ext cx="7772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6" imgW="431640" imgH="507960" progId="Equation.DSMT4">
                  <p:embed/>
                </p:oleObj>
              </mc:Choice>
              <mc:Fallback>
                <p:oleObj name="Equation" r:id="rId6" imgW="431640" imgH="50796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0" y="1352550"/>
                        <a:ext cx="7772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2" name="Object 20"/>
          <p:cNvGraphicFramePr>
            <a:graphicFrameLocks noChangeAspect="1"/>
          </p:cNvGraphicFramePr>
          <p:nvPr/>
        </p:nvGraphicFramePr>
        <p:xfrm>
          <a:off x="685796" y="3168650"/>
          <a:ext cx="103797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Equation" r:id="rId8" imgW="533160" imgH="469800" progId="Equation.DSMT4">
                  <p:embed/>
                </p:oleObj>
              </mc:Choice>
              <mc:Fallback>
                <p:oleObj name="Equation" r:id="rId8" imgW="533160" imgH="46980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796" y="3168650"/>
                        <a:ext cx="103797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3" name="Object 21"/>
          <p:cNvGraphicFramePr>
            <a:graphicFrameLocks noChangeAspect="1"/>
          </p:cNvGraphicFramePr>
          <p:nvPr/>
        </p:nvGraphicFramePr>
        <p:xfrm>
          <a:off x="4813300" y="3206750"/>
          <a:ext cx="12356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10" imgW="634680" imgH="469800" progId="Equation.DSMT4">
                  <p:embed/>
                </p:oleObj>
              </mc:Choice>
              <mc:Fallback>
                <p:oleObj name="Equation" r:id="rId10" imgW="634680" imgH="46980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300" y="3206750"/>
                        <a:ext cx="12356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Simplify the following expressions.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685800" y="1352550"/>
          <a:ext cx="7661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Equation" r:id="rId4" imgW="393480" imgH="469800" progId="Equation.DSMT4">
                  <p:embed/>
                </p:oleObj>
              </mc:Choice>
              <mc:Fallback>
                <p:oleObj name="Equation" r:id="rId4" imgW="393480" imgH="4698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52550"/>
                        <a:ext cx="76612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1" name="Object 19"/>
          <p:cNvGraphicFramePr>
            <a:graphicFrameLocks noChangeAspect="1"/>
          </p:cNvGraphicFramePr>
          <p:nvPr/>
        </p:nvGraphicFramePr>
        <p:xfrm>
          <a:off x="4826000" y="1352550"/>
          <a:ext cx="7772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Equation" r:id="rId6" imgW="431640" imgH="507960" progId="Equation.DSMT4">
                  <p:embed/>
                </p:oleObj>
              </mc:Choice>
              <mc:Fallback>
                <p:oleObj name="Equation" r:id="rId6" imgW="431640" imgH="50796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0" y="1352550"/>
                        <a:ext cx="7772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2" name="Object 20"/>
          <p:cNvGraphicFramePr>
            <a:graphicFrameLocks noChangeAspect="1"/>
          </p:cNvGraphicFramePr>
          <p:nvPr/>
        </p:nvGraphicFramePr>
        <p:xfrm>
          <a:off x="685796" y="3168650"/>
          <a:ext cx="103797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5" name="Equation" r:id="rId8" imgW="533160" imgH="469800" progId="Equation.DSMT4">
                  <p:embed/>
                </p:oleObj>
              </mc:Choice>
              <mc:Fallback>
                <p:oleObj name="Equation" r:id="rId8" imgW="533160" imgH="4698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796" y="3168650"/>
                        <a:ext cx="103797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3" name="Object 21"/>
          <p:cNvGraphicFramePr>
            <a:graphicFrameLocks noChangeAspect="1"/>
          </p:cNvGraphicFramePr>
          <p:nvPr/>
        </p:nvGraphicFramePr>
        <p:xfrm>
          <a:off x="4813300" y="3206750"/>
          <a:ext cx="12356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6" name="Equation" r:id="rId10" imgW="634680" imgH="469800" progId="Equation.DSMT4">
                  <p:embed/>
                </p:oleObj>
              </mc:Choice>
              <mc:Fallback>
                <p:oleObj name="Equation" r:id="rId10" imgW="634680" imgH="4698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300" y="3206750"/>
                        <a:ext cx="12356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1524000" y="1606550"/>
          <a:ext cx="6667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7" name="Equation" r:id="rId12" imgW="355320" imgH="228600" progId="Equation.DSMT4">
                  <p:embed/>
                </p:oleObj>
              </mc:Choice>
              <mc:Fallback>
                <p:oleObj name="Equation" r:id="rId12" imgW="35532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06550"/>
                        <a:ext cx="666750" cy="4286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5715000" y="1428750"/>
          <a:ext cx="7700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8" name="Equation" r:id="rId14" imgW="406080" imgH="482400" progId="Equation.DSMT4">
                  <p:embed/>
                </p:oleObj>
              </mc:Choice>
              <mc:Fallback>
                <p:oleObj name="Equation" r:id="rId14" imgW="406080" imgH="4824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428750"/>
                        <a:ext cx="770020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2" name="Object 8"/>
          <p:cNvGraphicFramePr>
            <a:graphicFrameLocks noChangeAspect="1"/>
          </p:cNvGraphicFramePr>
          <p:nvPr/>
        </p:nvGraphicFramePr>
        <p:xfrm>
          <a:off x="1676400" y="3454400"/>
          <a:ext cx="7318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9" name="Equation" r:id="rId16" imgW="380880" imgH="190440" progId="Equation.DSMT4">
                  <p:embed/>
                </p:oleObj>
              </mc:Choice>
              <mc:Fallback>
                <p:oleObj name="Equation" r:id="rId16" imgW="380880" imgH="1904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454400"/>
                        <a:ext cx="731838" cy="368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5943600" y="3232150"/>
          <a:ext cx="96383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Equation" r:id="rId18" imgW="495000" imgH="469800" progId="Equation.DSMT4">
                  <p:embed/>
                </p:oleObj>
              </mc:Choice>
              <mc:Fallback>
                <p:oleObj name="Equation" r:id="rId18" imgW="495000" imgH="469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232150"/>
                        <a:ext cx="96383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4" name="Object 10"/>
          <p:cNvGraphicFramePr>
            <a:graphicFrameLocks noChangeAspect="1"/>
          </p:cNvGraphicFramePr>
          <p:nvPr/>
        </p:nvGraphicFramePr>
        <p:xfrm>
          <a:off x="6985000" y="3282950"/>
          <a:ext cx="6223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1" name="Equation" r:id="rId20" imgW="317160" imgH="419040" progId="Equation.DSMT4">
                  <p:embed/>
                </p:oleObj>
              </mc:Choice>
              <mc:Fallback>
                <p:oleObj name="Equation" r:id="rId20" imgW="317160" imgH="419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0" y="3282950"/>
                        <a:ext cx="622300" cy="8223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3014" name="Object 6"/>
          <p:cNvGraphicFramePr>
            <a:graphicFrameLocks noChangeAspect="1"/>
          </p:cNvGraphicFramePr>
          <p:nvPr/>
        </p:nvGraphicFramePr>
        <p:xfrm>
          <a:off x="990600" y="1428750"/>
          <a:ext cx="12017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2" name="Equation" r:id="rId4" imgW="583920" imgH="444240" progId="Equation.DSMT4">
                  <p:embed/>
                </p:oleObj>
              </mc:Choice>
              <mc:Fallback>
                <p:oleObj name="Equation" r:id="rId4" imgW="583920" imgH="4442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28750"/>
                        <a:ext cx="12017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5562600" y="1428750"/>
          <a:ext cx="13585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3" name="Equation" r:id="rId6" imgW="660240" imgH="444240" progId="Equation.DSMT4">
                  <p:embed/>
                </p:oleObj>
              </mc:Choice>
              <mc:Fallback>
                <p:oleObj name="Equation" r:id="rId6" imgW="660240" imgH="4442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428750"/>
                        <a:ext cx="13585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Object 8"/>
          <p:cNvGraphicFramePr>
            <a:graphicFrameLocks noChangeAspect="1"/>
          </p:cNvGraphicFramePr>
          <p:nvPr/>
        </p:nvGraphicFramePr>
        <p:xfrm>
          <a:off x="990600" y="2647950"/>
          <a:ext cx="10972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4" name="Equation" r:id="rId8" imgW="609480" imgH="507960" progId="Equation.DSMT4">
                  <p:embed/>
                </p:oleObj>
              </mc:Choice>
              <mc:Fallback>
                <p:oleObj name="Equation" r:id="rId8" imgW="609480" imgH="5079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647950"/>
                        <a:ext cx="10972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5562600" y="2647950"/>
          <a:ext cx="13487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5" name="Equation" r:id="rId10" imgW="749160" imgH="507960" progId="Equation.DSMT4">
                  <p:embed/>
                </p:oleObj>
              </mc:Choice>
              <mc:Fallback>
                <p:oleObj name="Equation" r:id="rId10" imgW="749160" imgH="507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647950"/>
                        <a:ext cx="13487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8" name="Object 10"/>
          <p:cNvGraphicFramePr>
            <a:graphicFrameLocks noChangeAspect="1"/>
          </p:cNvGraphicFramePr>
          <p:nvPr/>
        </p:nvGraphicFramePr>
        <p:xfrm>
          <a:off x="990600" y="3841750"/>
          <a:ext cx="15816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Equation" r:id="rId12" imgW="812520" imgH="469800" progId="Equation.DSMT4">
                  <p:embed/>
                </p:oleObj>
              </mc:Choice>
              <mc:Fallback>
                <p:oleObj name="Equation" r:id="rId12" imgW="812520" imgH="4698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841750"/>
                        <a:ext cx="158166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9" name="Object 11"/>
          <p:cNvGraphicFramePr>
            <a:graphicFrameLocks noChangeAspect="1"/>
          </p:cNvGraphicFramePr>
          <p:nvPr/>
        </p:nvGraphicFramePr>
        <p:xfrm>
          <a:off x="5537200" y="3905250"/>
          <a:ext cx="23275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Equation" r:id="rId14" imgW="1066680" imgH="419040" progId="Equation.DSMT4">
                  <p:embed/>
                </p:oleObj>
              </mc:Choice>
              <mc:Fallback>
                <p:oleObj name="Equation" r:id="rId14" imgW="1066680" imgH="419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7200" y="3905250"/>
                        <a:ext cx="232756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3014" name="Object 6"/>
          <p:cNvGraphicFramePr>
            <a:graphicFrameLocks noChangeAspect="1"/>
          </p:cNvGraphicFramePr>
          <p:nvPr/>
        </p:nvGraphicFramePr>
        <p:xfrm>
          <a:off x="990600" y="1428750"/>
          <a:ext cx="12017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Equation" r:id="rId4" imgW="583920" imgH="444240" progId="Equation.DSMT4">
                  <p:embed/>
                </p:oleObj>
              </mc:Choice>
              <mc:Fallback>
                <p:oleObj name="Equation" r:id="rId4" imgW="583920" imgH="4442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428750"/>
                        <a:ext cx="12017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5562600" y="1428750"/>
          <a:ext cx="13585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Equation" r:id="rId6" imgW="660240" imgH="444240" progId="Equation.DSMT4">
                  <p:embed/>
                </p:oleObj>
              </mc:Choice>
              <mc:Fallback>
                <p:oleObj name="Equation" r:id="rId6" imgW="660240" imgH="4442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428750"/>
                        <a:ext cx="13585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Object 8"/>
          <p:cNvGraphicFramePr>
            <a:graphicFrameLocks noChangeAspect="1"/>
          </p:cNvGraphicFramePr>
          <p:nvPr/>
        </p:nvGraphicFramePr>
        <p:xfrm>
          <a:off x="990600" y="3003550"/>
          <a:ext cx="109728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7" name="Equation" r:id="rId8" imgW="609480" imgH="507960" progId="Equation.DSMT4">
                  <p:embed/>
                </p:oleObj>
              </mc:Choice>
              <mc:Fallback>
                <p:oleObj name="Equation" r:id="rId8" imgW="609480" imgH="5079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003550"/>
                        <a:ext cx="109728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5562600" y="3003550"/>
          <a:ext cx="134874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Equation" r:id="rId10" imgW="749160" imgH="507960" progId="Equation.DSMT4">
                  <p:embed/>
                </p:oleObj>
              </mc:Choice>
              <mc:Fallback>
                <p:oleObj name="Equation" r:id="rId10" imgW="749160" imgH="5079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003550"/>
                        <a:ext cx="134874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2286000" y="1454150"/>
          <a:ext cx="9683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Equation" r:id="rId12" imgW="444240" imgH="419040" progId="Equation.DSMT4">
                  <p:embed/>
                </p:oleObj>
              </mc:Choice>
              <mc:Fallback>
                <p:oleObj name="Equation" r:id="rId12" imgW="44424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454150"/>
                        <a:ext cx="968375" cy="9128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2133600" y="3041650"/>
          <a:ext cx="96043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14" imgW="533160" imgH="507960" progId="Equation.DSMT4">
                  <p:embed/>
                </p:oleObj>
              </mc:Choice>
              <mc:Fallback>
                <p:oleObj name="Equation" r:id="rId14" imgW="533160" imgH="5079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41650"/>
                        <a:ext cx="96043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/>
        </p:nvGraphicFramePr>
        <p:xfrm>
          <a:off x="2133600" y="4019550"/>
          <a:ext cx="7207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Equation" r:id="rId16" imgW="330120" imgH="419040" progId="Equation.DSMT4">
                  <p:embed/>
                </p:oleObj>
              </mc:Choice>
              <mc:Fallback>
                <p:oleObj name="Equation" r:id="rId16" imgW="330120" imgH="419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019550"/>
                        <a:ext cx="720725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4" name="Object 12"/>
          <p:cNvGraphicFramePr>
            <a:graphicFrameLocks noChangeAspect="1"/>
          </p:cNvGraphicFramePr>
          <p:nvPr/>
        </p:nvGraphicFramePr>
        <p:xfrm>
          <a:off x="6810375" y="3028950"/>
          <a:ext cx="10382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Equation" r:id="rId18" imgW="533160" imgH="469800" progId="Equation.DSMT4">
                  <p:embed/>
                </p:oleObj>
              </mc:Choice>
              <mc:Fallback>
                <p:oleObj name="Equation" r:id="rId18" imgW="533160" imgH="4698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5" y="3028950"/>
                        <a:ext cx="10382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/>
        </p:nvGraphicFramePr>
        <p:xfrm>
          <a:off x="6858000" y="3943350"/>
          <a:ext cx="8874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3" name="Equation" r:id="rId20" imgW="406080" imgH="419040" progId="Equation.DSMT4">
                  <p:embed/>
                </p:oleObj>
              </mc:Choice>
              <mc:Fallback>
                <p:oleObj name="Equation" r:id="rId20" imgW="406080" imgH="419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943350"/>
                        <a:ext cx="887413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07800" y="1483146"/>
                <a:ext cx="963835" cy="783804"/>
              </a:xfrm>
              <a:prstGeom prst="rect">
                <a:avLst/>
              </a:prstGeom>
              <a:solidFill>
                <a:srgbClr val="FFFF99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−1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𝑧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7800" y="1483146"/>
                <a:ext cx="963835" cy="783804"/>
              </a:xfrm>
              <a:prstGeom prst="rect">
                <a:avLst/>
              </a:prstGeom>
              <a:blipFill rotWithShape="1"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Evaluate the following using properties of powers.</a:t>
            </a:r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DIVISION PROPERTIES OF EXPONENTS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3018" name="Object 10"/>
          <p:cNvGraphicFramePr>
            <a:graphicFrameLocks noChangeAspect="1"/>
          </p:cNvGraphicFramePr>
          <p:nvPr/>
        </p:nvGraphicFramePr>
        <p:xfrm>
          <a:off x="990600" y="1593850"/>
          <a:ext cx="15816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0" name="Equation" r:id="rId4" imgW="812520" imgH="469800" progId="Equation.DSMT4">
                  <p:embed/>
                </p:oleObj>
              </mc:Choice>
              <mc:Fallback>
                <p:oleObj name="Equation" r:id="rId4" imgW="812520" imgH="469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593850"/>
                        <a:ext cx="158166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9" name="Object 11"/>
          <p:cNvGraphicFramePr>
            <a:graphicFrameLocks noChangeAspect="1"/>
          </p:cNvGraphicFramePr>
          <p:nvPr/>
        </p:nvGraphicFramePr>
        <p:xfrm>
          <a:off x="5029200" y="1657350"/>
          <a:ext cx="23275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1" name="Equation" r:id="rId6" imgW="1066680" imgH="419040" progId="Equation.DSMT4">
                  <p:embed/>
                </p:oleObj>
              </mc:Choice>
              <mc:Fallback>
                <p:oleObj name="Equation" r:id="rId6" imgW="1066680" imgH="4190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657350"/>
                        <a:ext cx="232756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8"/>
          <p:cNvGraphicFramePr>
            <a:graphicFrameLocks noChangeAspect="1"/>
          </p:cNvGraphicFramePr>
          <p:nvPr/>
        </p:nvGraphicFramePr>
        <p:xfrm>
          <a:off x="1219200" y="2571750"/>
          <a:ext cx="15271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8" imgW="698400" imgH="419040" progId="Equation.DSMT4">
                  <p:embed/>
                </p:oleObj>
              </mc:Choice>
              <mc:Fallback>
                <p:oleObj name="Equation" r:id="rId8" imgW="698400" imgH="419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571750"/>
                        <a:ext cx="1527175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/>
        </p:nvGraphicFramePr>
        <p:xfrm>
          <a:off x="1219200" y="3640137"/>
          <a:ext cx="8128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3" name="Equation" r:id="rId10" imgW="317160" imgH="177480" progId="Equation.DSMT4">
                  <p:embed/>
                </p:oleObj>
              </mc:Choice>
              <mc:Fallback>
                <p:oleObj name="Equation" r:id="rId10" imgW="317160" imgH="177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640137"/>
                        <a:ext cx="812800" cy="455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5486400" y="2622550"/>
          <a:ext cx="13573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4" name="Equation" r:id="rId12" imgW="622080" imgH="419040" progId="Equation.DSMT4">
                  <p:embed/>
                </p:oleObj>
              </mc:Choice>
              <mc:Fallback>
                <p:oleObj name="Equation" r:id="rId12" imgW="622080" imgH="419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622550"/>
                        <a:ext cx="13573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5486400" y="3536950"/>
          <a:ext cx="9445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5" name="Equation" r:id="rId14" imgW="406080" imgH="393480" progId="Equation.DSMT4">
                  <p:embed/>
                </p:oleObj>
              </mc:Choice>
              <mc:Fallback>
                <p:oleObj name="Equation" r:id="rId14" imgW="406080" imgH="3934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536950"/>
                        <a:ext cx="944563" cy="914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148</Words>
  <Application>Microsoft Office PowerPoint</Application>
  <PresentationFormat>On-screen Show (16:9)</PresentationFormat>
  <Paragraphs>30</Paragraphs>
  <Slides>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Times New Roman</vt:lpstr>
      <vt:lpstr>Office Theme</vt:lpstr>
      <vt:lpstr>Equation</vt:lpstr>
      <vt:lpstr>Division Properties of Exponents</vt:lpstr>
      <vt:lpstr>DIVISION PROPERTIES OF EXPONENTS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144</cp:revision>
  <dcterms:created xsi:type="dcterms:W3CDTF">2016-12-20T05:05:08Z</dcterms:created>
  <dcterms:modified xsi:type="dcterms:W3CDTF">2017-03-29T23:14:00Z</dcterms:modified>
</cp:coreProperties>
</file>